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AND, LAURA L" userId="fafbb4b2-e97f-4797-88da-2ad3481b4180" providerId="ADAL" clId="{2121C1AF-EF9C-4E2B-9DB2-6C430F75BA29}"/>
    <pc:docChg chg="modSld">
      <pc:chgData name="NILAND, LAURA L" userId="fafbb4b2-e97f-4797-88da-2ad3481b4180" providerId="ADAL" clId="{2121C1AF-EF9C-4E2B-9DB2-6C430F75BA29}" dt="2022-10-10T21:53:39.003" v="0" actId="1076"/>
      <pc:docMkLst>
        <pc:docMk/>
      </pc:docMkLst>
      <pc:sldChg chg="modSp mod">
        <pc:chgData name="NILAND, LAURA L" userId="fafbb4b2-e97f-4797-88da-2ad3481b4180" providerId="ADAL" clId="{2121C1AF-EF9C-4E2B-9DB2-6C430F75BA29}" dt="2022-10-10T21:53:39.003" v="0" actId="1076"/>
        <pc:sldMkLst>
          <pc:docMk/>
          <pc:sldMk cId="2669417221" sldId="256"/>
        </pc:sldMkLst>
        <pc:picChg chg="mod">
          <ac:chgData name="NILAND, LAURA L" userId="fafbb4b2-e97f-4797-88da-2ad3481b4180" providerId="ADAL" clId="{2121C1AF-EF9C-4E2B-9DB2-6C430F75BA29}" dt="2022-10-10T21:53:39.003" v="0" actId="1076"/>
          <ac:picMkLst>
            <pc:docMk/>
            <pc:sldMk cId="2669417221" sldId="256"/>
            <ac:picMk id="4" creationId="{96EEA19F-180A-E101-2EC4-34E19B3EE22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D2E2D-2EB5-B160-DB62-A190A31D4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A03EF6-9666-3BFE-A3DD-1410F0ADC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2EA2D-B700-F243-2F17-730B9C43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0DE81-2B0E-7484-D50C-2703CA18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2468D-1B55-7DAE-BF06-1F2CD573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8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67616-18F4-3C29-60EA-347E9EB7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D50E9F-F4B3-A8C5-15B4-9C79950E3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8B980-DAE3-FD31-599D-5002DABA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A9926-9F50-A962-93A5-3400E0625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1091D-23F6-ABDD-4C3A-1753ECA1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2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1EA169-6690-0D1E-BE85-EFF0E0FC1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2D0B4-EC5D-D6C4-3CEA-43AD7BD22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6A9BF-9FEA-66B1-EC8B-FF2F7FFBC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4D06E-E547-961E-B151-090FAB8B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2A347-6088-DED1-5865-93122E351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75C1D-5D14-E573-085D-D22A7831A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2EA9D-777F-EF47-41C2-E4676D691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34FFC-3E16-C787-AFBD-B7226BDE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4FF05-F613-8BEF-D34D-895541C1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E4F30-3DE9-9305-0ACE-41DB9BF6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0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49DB-4826-6D75-78DF-79817FCB4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E2417-BDDC-16ED-4A90-007B185D8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99CE1-9F5A-A9E0-8492-0D693425B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9DC3-AE0D-4460-E90C-055074E62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17AE5-4447-22BE-5CB4-64BF7D75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FB47A-CDCE-A727-FDDF-B27C966A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BBC4E-2D35-34E8-5F9A-FEBC73215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D22557-C8BF-3411-FAD5-6ED878B4F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715A5-47CE-5540-C719-62D06FAC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CE687-4BDB-6D1A-E63B-29E7F4F0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D29665-CA95-F9B8-3EE2-0622A5EDC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9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44EA7-221C-2F97-36BF-A750681C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24DC7-7EC0-C7B5-9392-85D4F7051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9B346-29B8-861C-3C1B-A2B00F9AC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1809EE-62C1-ADEE-C2A2-CDC9855815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7F8F9F-DAF3-54EC-BCBA-1CE522DD3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2441A3-A308-2A3A-503B-657413303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9DE1F1-CCFA-2C5F-AF36-0F237477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679D07-A7A8-43E9-7FE7-5F84757AB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2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1F6DB-C1EE-4BEC-CE44-1A4D9862D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D96641-7E8A-139C-E20B-C63B595D5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EEEF2-38EF-262E-8231-364F3571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41DCD9-2164-6F4F-BB52-3DCB0ADC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4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6ADE02-756B-5987-A19D-6FF7FDEA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552442-026D-F335-6369-21277699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E835B-EC76-77B1-1997-476F159B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5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99BD6-E1F9-CE09-B6EE-A5AAD2314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BFE2-073B-15CA-A90C-D05A630EA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9C072-6639-4AF4-2FC8-D9575B690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749B3-C737-4BF4-EC0C-EF150F8E4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E8D41-FFE1-00C7-5485-49863C6D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3387B-7F9B-3C66-AD55-ED8DE7ACD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2E5B4-4FB1-21CD-1448-DE30C9E11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B41D2B-657E-9EAA-EE62-E0C6E2574F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14DD1-8987-28EB-B3C6-332F7D756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3FDE6-ED3C-BFD9-9403-86E75354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09FD3-82AD-9969-D566-5012DCCC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CC16D-59D4-632D-4CF4-CFB07CB5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1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B6AB79-6113-9551-7CE0-30034C87E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AE3F6-136C-26EF-0171-FB9464495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DD792-E387-BFB0-D140-987C6DBDC9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5C24D-13B4-4BAD-929F-B1EBB7C3EEDA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9A8FE-D69B-E34F-B88A-8E788FCA9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3DC08-A473-07E4-CEFA-2FE74C82C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A72A2-9540-49DA-B912-A1D93AFDD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d6W8_7qfOtY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D9923-A2DB-E137-234D-CE1B5DD615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520" y="190546"/>
            <a:ext cx="10474960" cy="767397"/>
          </a:xfrm>
        </p:spPr>
        <p:txBody>
          <a:bodyPr anchor="t">
            <a:normAutofit/>
          </a:bodyPr>
          <a:lstStyle/>
          <a:p>
            <a:r>
              <a:rPr lang="en-US" sz="4800" dirty="0"/>
              <a:t>American Indian Cultural Contributions</a:t>
            </a:r>
          </a:p>
        </p:txBody>
      </p:sp>
      <p:pic>
        <p:nvPicPr>
          <p:cNvPr id="4" name="Online Media 3" title="American Indian Cultural Contributions">
            <a:hlinkClick r:id="" action="ppaction://media"/>
            <a:extLst>
              <a:ext uri="{FF2B5EF4-FFF2-40B4-BE49-F238E27FC236}">
                <a16:creationId xmlns:a16="http://schemas.microsoft.com/office/drawing/2014/main" id="{96EEA19F-180A-E101-2EC4-34E19B3EE2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89160" y="957943"/>
            <a:ext cx="9013680" cy="509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41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American Indian Cultural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Indian Cultural Contributions</dc:title>
  <dc:creator>NILAND, LAURA L</dc:creator>
  <cp:lastModifiedBy>NILAND, LAURA L</cp:lastModifiedBy>
  <cp:revision>1</cp:revision>
  <dcterms:created xsi:type="dcterms:W3CDTF">2022-10-10T21:46:46Z</dcterms:created>
  <dcterms:modified xsi:type="dcterms:W3CDTF">2022-10-10T21:53:49Z</dcterms:modified>
</cp:coreProperties>
</file>